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2" r:id="rId2"/>
    <p:sldId id="271" r:id="rId3"/>
    <p:sldId id="259" r:id="rId4"/>
    <p:sldId id="258" r:id="rId5"/>
    <p:sldId id="272" r:id="rId6"/>
    <p:sldId id="373" r:id="rId7"/>
    <p:sldId id="374" r:id="rId8"/>
    <p:sldId id="375" r:id="rId9"/>
    <p:sldId id="27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6699"/>
    <a:srgbClr val="9999FF"/>
    <a:srgbClr val="6666FF"/>
    <a:srgbClr val="7575FF"/>
    <a:srgbClr val="336699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3EAB4-34F0-4C5A-8419-56D3BF136A3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70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4f50209-e4f9-4a8d-a84e-b783361d096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5735" y="3216790"/>
            <a:ext cx="6840669" cy="1655762"/>
          </a:xfrm>
        </p:spPr>
        <p:txBody>
          <a:bodyPr>
            <a:normAutofit/>
          </a:bodyPr>
          <a:lstStyle/>
          <a:p>
            <a:r>
              <a:rPr lang="hr-HR" sz="6600"/>
              <a:t>Self-check 8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5EA67DA-C721-4E0D-B982-DF360025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65146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FA0CE3C-CD84-41D6-82C0-BAB5E9061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627" y="0"/>
            <a:ext cx="9257381" cy="6858000"/>
          </a:xfrm>
          <a:prstGeom prst="rect">
            <a:avLst/>
          </a:prstGeom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id="{CC486E51-EF1C-4F53-8F6A-A15B97AEE712}"/>
              </a:ext>
            </a:extLst>
          </p:cNvPr>
          <p:cNvSpPr/>
          <p:nvPr/>
        </p:nvSpPr>
        <p:spPr>
          <a:xfrm>
            <a:off x="3276389" y="1497204"/>
            <a:ext cx="391259" cy="399434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47D7A424-2DED-4B1D-B911-88F9263FCA89}"/>
              </a:ext>
            </a:extLst>
          </p:cNvPr>
          <p:cNvSpPr/>
          <p:nvPr/>
        </p:nvSpPr>
        <p:spPr>
          <a:xfrm>
            <a:off x="3276389" y="2903974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9609D532-1C99-45CD-AA48-2A6660AAA065}"/>
              </a:ext>
            </a:extLst>
          </p:cNvPr>
          <p:cNvSpPr/>
          <p:nvPr/>
        </p:nvSpPr>
        <p:spPr>
          <a:xfrm>
            <a:off x="3233159" y="3774149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A7E2023B-4358-4183-AD6A-668FBBE4A4A7}"/>
              </a:ext>
            </a:extLst>
          </p:cNvPr>
          <p:cNvSpPr/>
          <p:nvPr/>
        </p:nvSpPr>
        <p:spPr>
          <a:xfrm>
            <a:off x="3233159" y="5366854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4BDE96AA-0305-42C9-8822-FEA1A79EBA3A}"/>
              </a:ext>
            </a:extLst>
          </p:cNvPr>
          <p:cNvSpPr/>
          <p:nvPr/>
        </p:nvSpPr>
        <p:spPr>
          <a:xfrm>
            <a:off x="6182038" y="626772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FA3F61ED-ABA3-410B-87D4-D27B02BC2A52}"/>
              </a:ext>
            </a:extLst>
          </p:cNvPr>
          <p:cNvSpPr/>
          <p:nvPr/>
        </p:nvSpPr>
        <p:spPr>
          <a:xfrm>
            <a:off x="6182038" y="2290389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Elipsa 35">
            <a:extLst>
              <a:ext uri="{FF2B5EF4-FFF2-40B4-BE49-F238E27FC236}">
                <a16:creationId xmlns:a16="http://schemas.microsoft.com/office/drawing/2014/main" id="{41DB2F8C-20AB-44A3-8A15-323EEB2135B8}"/>
              </a:ext>
            </a:extLst>
          </p:cNvPr>
          <p:cNvSpPr/>
          <p:nvPr/>
        </p:nvSpPr>
        <p:spPr>
          <a:xfrm>
            <a:off x="6134308" y="3429000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E0D7EB6D-7866-4840-8517-B2171E25E810}"/>
              </a:ext>
            </a:extLst>
          </p:cNvPr>
          <p:cNvSpPr/>
          <p:nvPr/>
        </p:nvSpPr>
        <p:spPr>
          <a:xfrm>
            <a:off x="6182037" y="4654062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94265C89-0CA7-44F3-9B8D-68FCC2D171BF}"/>
              </a:ext>
            </a:extLst>
          </p:cNvPr>
          <p:cNvSpPr/>
          <p:nvPr/>
        </p:nvSpPr>
        <p:spPr>
          <a:xfrm>
            <a:off x="6152519" y="6004052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Elipsa 40">
            <a:extLst>
              <a:ext uri="{FF2B5EF4-FFF2-40B4-BE49-F238E27FC236}">
                <a16:creationId xmlns:a16="http://schemas.microsoft.com/office/drawing/2014/main" id="{F4BAE36B-51EB-41FF-995A-9547F8828CD2}"/>
              </a:ext>
            </a:extLst>
          </p:cNvPr>
          <p:cNvSpPr/>
          <p:nvPr/>
        </p:nvSpPr>
        <p:spPr>
          <a:xfrm>
            <a:off x="9608525" y="1588021"/>
            <a:ext cx="391259" cy="321547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0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C64E0A4-330B-4579-9D9A-3CA1B2C9E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09" y="1201003"/>
            <a:ext cx="2588024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470" y="268802"/>
            <a:ext cx="6941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solidFill>
                  <a:srgbClr val="0070C0"/>
                </a:solidFill>
                <a:cs typeface="Helvetica" panose="020B0604020202020204" pitchFamily="34" charset="0"/>
              </a:rPr>
              <a:t>Procijeni vlastito znanje uz listu za samoprocjenu: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240" y="1520551"/>
            <a:ext cx="1896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Mogu razumjeti tekstove o zdravoj prehrani i zdravom životu.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748557" y="1520550"/>
            <a:ext cx="136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imenovati različitu hranu i piće.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291050" y="1038244"/>
            <a:ext cx="1360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o zdravoj prehrani i zdravom životu.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8713824" y="1479984"/>
            <a:ext cx="145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čitati i govoriti o prošlim događajima.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0462378" y="643536"/>
            <a:ext cx="1380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Znam govoriti i pisati o obrocima u Velikoj Britaniji i Hrvatskoj.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25294" y="4377785"/>
            <a:ext cx="207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294" y="5152662"/>
            <a:ext cx="176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670" y="5927539"/>
            <a:ext cx="20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Trebam to dodatno uvježbati.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6B7ACDC-8346-407A-A75B-0755E1EDD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14" y="2736077"/>
            <a:ext cx="8997516" cy="41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6934" y="124038"/>
            <a:ext cx="595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93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5FE349-88A6-409B-AB31-FA99CC47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3046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5E16B8-881A-4856-96E9-3D5D2624F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24725" cy="37052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8C048C1-C6BA-40EC-9A22-9D2C2C579DF8}"/>
              </a:ext>
            </a:extLst>
          </p:cNvPr>
          <p:cNvSpPr txBox="1"/>
          <p:nvPr/>
        </p:nvSpPr>
        <p:spPr>
          <a:xfrm>
            <a:off x="884255" y="1547446"/>
            <a:ext cx="194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Ice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C3937176-7CB2-4026-A1AA-F36C2024B4D1}"/>
              </a:ext>
            </a:extLst>
          </p:cNvPr>
          <p:cNvSpPr txBox="1"/>
          <p:nvPr/>
        </p:nvSpPr>
        <p:spPr>
          <a:xfrm>
            <a:off x="2338640" y="1930678"/>
            <a:ext cx="194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chocolate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9DDE59EE-1961-48DD-9593-0F8CA39376EB}"/>
              </a:ext>
            </a:extLst>
          </p:cNvPr>
          <p:cNvSpPr txBox="1"/>
          <p:nvPr/>
        </p:nvSpPr>
        <p:spPr>
          <a:xfrm>
            <a:off x="1518976" y="2356286"/>
            <a:ext cx="194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B8D9D11E-8BD9-4B5A-AD2C-9BBA774C7691}"/>
              </a:ext>
            </a:extLst>
          </p:cNvPr>
          <p:cNvSpPr txBox="1"/>
          <p:nvPr/>
        </p:nvSpPr>
        <p:spPr>
          <a:xfrm>
            <a:off x="2051538" y="2775575"/>
            <a:ext cx="194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cheese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1CF4C755-7391-49A4-B790-FBC772F16ECE}"/>
              </a:ext>
            </a:extLst>
          </p:cNvPr>
          <p:cNvSpPr txBox="1"/>
          <p:nvPr/>
        </p:nvSpPr>
        <p:spPr>
          <a:xfrm>
            <a:off x="928840" y="3165126"/>
            <a:ext cx="194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Apple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F2CAF03-1AC4-45CD-9B4A-6C311A8BF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79" y="4205340"/>
            <a:ext cx="10569381" cy="2535777"/>
          </a:xfrm>
          <a:prstGeom prst="rect">
            <a:avLst/>
          </a:prstGeom>
        </p:spPr>
      </p:pic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B4B9EFBA-FBF5-4088-A41A-A0E1D0C57C16}"/>
              </a:ext>
            </a:extLst>
          </p:cNvPr>
          <p:cNvCxnSpPr/>
          <p:nvPr/>
        </p:nvCxnSpPr>
        <p:spPr>
          <a:xfrm>
            <a:off x="3026228" y="4963886"/>
            <a:ext cx="287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id="{9B1B6E86-569A-4977-A5B2-CB474650F6B0}"/>
              </a:ext>
            </a:extLst>
          </p:cNvPr>
          <p:cNvCxnSpPr/>
          <p:nvPr/>
        </p:nvCxnSpPr>
        <p:spPr>
          <a:xfrm>
            <a:off x="2338640" y="5327302"/>
            <a:ext cx="287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id="{476709D0-DE1B-4C74-BCA2-1FD913B54D07}"/>
              </a:ext>
            </a:extLst>
          </p:cNvPr>
          <p:cNvCxnSpPr/>
          <p:nvPr/>
        </p:nvCxnSpPr>
        <p:spPr>
          <a:xfrm>
            <a:off x="4374382" y="5327302"/>
            <a:ext cx="287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id="{E7B1C194-1B45-4882-A231-2468D2719714}"/>
              </a:ext>
            </a:extLst>
          </p:cNvPr>
          <p:cNvCxnSpPr>
            <a:cxnSpLocks/>
          </p:cNvCxnSpPr>
          <p:nvPr/>
        </p:nvCxnSpPr>
        <p:spPr>
          <a:xfrm>
            <a:off x="5303658" y="5809623"/>
            <a:ext cx="418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FBBE5E26-B986-4B9C-A4BC-FAB84A31885F}"/>
              </a:ext>
            </a:extLst>
          </p:cNvPr>
          <p:cNvCxnSpPr>
            <a:cxnSpLocks/>
          </p:cNvCxnSpPr>
          <p:nvPr/>
        </p:nvCxnSpPr>
        <p:spPr>
          <a:xfrm>
            <a:off x="2625742" y="6221605"/>
            <a:ext cx="951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43B21E3F-F7E2-4315-828A-A767EF3CCA57}"/>
              </a:ext>
            </a:extLst>
          </p:cNvPr>
          <p:cNvCxnSpPr>
            <a:cxnSpLocks/>
          </p:cNvCxnSpPr>
          <p:nvPr/>
        </p:nvCxnSpPr>
        <p:spPr>
          <a:xfrm>
            <a:off x="7127107" y="6221605"/>
            <a:ext cx="5900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44A81C3-EEC5-4E64-B34E-0F564225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89" y="1125833"/>
            <a:ext cx="9428318" cy="397872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162CFF6-D5AC-4AEB-B59E-EE864A86F07D}"/>
              </a:ext>
            </a:extLst>
          </p:cNvPr>
          <p:cNvSpPr txBox="1"/>
          <p:nvPr/>
        </p:nvSpPr>
        <p:spPr>
          <a:xfrm>
            <a:off x="3285811" y="2753248"/>
            <a:ext cx="95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spend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1108DDA-C7D8-4B84-9B6A-8F782D8EAABA}"/>
              </a:ext>
            </a:extLst>
          </p:cNvPr>
          <p:cNvSpPr txBox="1"/>
          <p:nvPr/>
        </p:nvSpPr>
        <p:spPr>
          <a:xfrm>
            <a:off x="1930122" y="3226636"/>
            <a:ext cx="95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Brush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0939EF9-53FB-4283-B2C4-B1472EFE8024}"/>
              </a:ext>
            </a:extLst>
          </p:cNvPr>
          <p:cNvSpPr txBox="1"/>
          <p:nvPr/>
        </p:nvSpPr>
        <p:spPr>
          <a:xfrm>
            <a:off x="2634343" y="3703934"/>
            <a:ext cx="95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skip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EB11C3A-9EEA-4981-8BF3-90FEDF03F415}"/>
              </a:ext>
            </a:extLst>
          </p:cNvPr>
          <p:cNvSpPr txBox="1"/>
          <p:nvPr/>
        </p:nvSpPr>
        <p:spPr>
          <a:xfrm>
            <a:off x="2793441" y="4177322"/>
            <a:ext cx="95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surf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CAC05B7-03A2-4238-94BC-061109EA51F6}"/>
              </a:ext>
            </a:extLst>
          </p:cNvPr>
          <p:cNvSpPr txBox="1"/>
          <p:nvPr/>
        </p:nvSpPr>
        <p:spPr>
          <a:xfrm>
            <a:off x="3446585" y="4611495"/>
            <a:ext cx="130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organise</a:t>
            </a:r>
          </a:p>
        </p:txBody>
      </p:sp>
    </p:spTree>
    <p:extLst>
      <p:ext uri="{BB962C8B-B14F-4D97-AF65-F5344CB8AC3E}">
        <p14:creationId xmlns:p14="http://schemas.microsoft.com/office/powerpoint/2010/main" val="8255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26E1459-D457-4D5B-8ACA-C09B9694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62799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1C0F48C-42FC-4EB9-9193-97028E72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42662" cy="3207196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C3E04E40-CF64-4F33-9AF4-ACD219F69AE6}"/>
              </a:ext>
            </a:extLst>
          </p:cNvPr>
          <p:cNvSpPr/>
          <p:nvPr/>
        </p:nvSpPr>
        <p:spPr>
          <a:xfrm>
            <a:off x="914400" y="552379"/>
            <a:ext cx="643095" cy="412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FF98C242-1C21-46E1-8546-E614C02F3158}"/>
              </a:ext>
            </a:extLst>
          </p:cNvPr>
          <p:cNvSpPr/>
          <p:nvPr/>
        </p:nvSpPr>
        <p:spPr>
          <a:xfrm>
            <a:off x="1828800" y="964642"/>
            <a:ext cx="643095" cy="412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EB98FD3-4ACC-4A44-BE39-950EED846DEF}"/>
              </a:ext>
            </a:extLst>
          </p:cNvPr>
          <p:cNvSpPr/>
          <p:nvPr/>
        </p:nvSpPr>
        <p:spPr>
          <a:xfrm>
            <a:off x="4093748" y="1478502"/>
            <a:ext cx="643095" cy="412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54F78A17-710B-4BB0-B4AC-BC5D89089256}"/>
              </a:ext>
            </a:extLst>
          </p:cNvPr>
          <p:cNvSpPr/>
          <p:nvPr/>
        </p:nvSpPr>
        <p:spPr>
          <a:xfrm>
            <a:off x="1620549" y="1879787"/>
            <a:ext cx="643095" cy="412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6C859719-022F-4DFC-970F-71C435A804CE}"/>
              </a:ext>
            </a:extLst>
          </p:cNvPr>
          <p:cNvSpPr/>
          <p:nvPr/>
        </p:nvSpPr>
        <p:spPr>
          <a:xfrm>
            <a:off x="3704626" y="2342849"/>
            <a:ext cx="643095" cy="412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AD71CE9C-14AC-4DAF-A033-A8AC70C9D0CE}"/>
              </a:ext>
            </a:extLst>
          </p:cNvPr>
          <p:cNvSpPr/>
          <p:nvPr/>
        </p:nvSpPr>
        <p:spPr>
          <a:xfrm>
            <a:off x="775398" y="2744504"/>
            <a:ext cx="643095" cy="412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46AABE92-0BF8-476A-BCAA-00A482251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13" y="3905321"/>
            <a:ext cx="10728632" cy="2722674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6ACC324B-40CD-47E3-8B26-792B5E4EAFE4}"/>
              </a:ext>
            </a:extLst>
          </p:cNvPr>
          <p:cNvSpPr txBox="1"/>
          <p:nvPr/>
        </p:nvSpPr>
        <p:spPr>
          <a:xfrm>
            <a:off x="9144000" y="4481565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9EAC615-60BA-484F-9113-A4269BBDC91C}"/>
              </a:ext>
            </a:extLst>
          </p:cNvPr>
          <p:cNvSpPr txBox="1"/>
          <p:nvPr/>
        </p:nvSpPr>
        <p:spPr>
          <a:xfrm>
            <a:off x="2719888" y="4844755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3D07B36F-8936-4BE8-969E-E92984E22EE5}"/>
              </a:ext>
            </a:extLst>
          </p:cNvPr>
          <p:cNvSpPr txBox="1"/>
          <p:nvPr/>
        </p:nvSpPr>
        <p:spPr>
          <a:xfrm>
            <a:off x="5124660" y="4844755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E4293F59-8A28-4C93-8FF4-957ADA8D877F}"/>
              </a:ext>
            </a:extLst>
          </p:cNvPr>
          <p:cNvSpPr txBox="1"/>
          <p:nvPr/>
        </p:nvSpPr>
        <p:spPr>
          <a:xfrm>
            <a:off x="1278906" y="5219381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8B084A6E-3616-4B57-BDB0-9D05E3AD155F}"/>
              </a:ext>
            </a:extLst>
          </p:cNvPr>
          <p:cNvSpPr txBox="1"/>
          <p:nvPr/>
        </p:nvSpPr>
        <p:spPr>
          <a:xfrm>
            <a:off x="1942096" y="5692855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F79D9352-9B19-41FE-BE57-B78252EDAD37}"/>
              </a:ext>
            </a:extLst>
          </p:cNvPr>
          <p:cNvSpPr txBox="1"/>
          <p:nvPr/>
        </p:nvSpPr>
        <p:spPr>
          <a:xfrm>
            <a:off x="6489431" y="5692854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22486E49-A804-4013-8189-6494B05B06AE}"/>
              </a:ext>
            </a:extLst>
          </p:cNvPr>
          <p:cNvSpPr txBox="1"/>
          <p:nvPr/>
        </p:nvSpPr>
        <p:spPr>
          <a:xfrm>
            <a:off x="9902484" y="5681046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36459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3F9F091-B8FB-4B3B-9A9B-82348462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9" y="751742"/>
            <a:ext cx="11077004" cy="314701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0518340-8320-43F0-828B-847DE3B1CE98}"/>
              </a:ext>
            </a:extLst>
          </p:cNvPr>
          <p:cNvSpPr txBox="1"/>
          <p:nvPr/>
        </p:nvSpPr>
        <p:spPr>
          <a:xfrm>
            <a:off x="5129188" y="1863586"/>
            <a:ext cx="164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watched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1BCAA39-F5FB-4009-A7FE-7F54D7692024}"/>
              </a:ext>
            </a:extLst>
          </p:cNvPr>
          <p:cNvSpPr txBox="1"/>
          <p:nvPr/>
        </p:nvSpPr>
        <p:spPr>
          <a:xfrm>
            <a:off x="4305223" y="2325251"/>
            <a:ext cx="164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tidied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46FD24C-6617-45F6-B090-94F59D202EBD}"/>
              </a:ext>
            </a:extLst>
          </p:cNvPr>
          <p:cNvSpPr txBox="1"/>
          <p:nvPr/>
        </p:nvSpPr>
        <p:spPr>
          <a:xfrm>
            <a:off x="3070950" y="2786916"/>
            <a:ext cx="164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BC4017B-6416-4FAD-8F29-E3387BAA08EC}"/>
              </a:ext>
            </a:extLst>
          </p:cNvPr>
          <p:cNvSpPr txBox="1"/>
          <p:nvPr/>
        </p:nvSpPr>
        <p:spPr>
          <a:xfrm>
            <a:off x="3070950" y="3248581"/>
            <a:ext cx="164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danced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FFC0D58C-2448-41FB-80BA-880E2D32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4432526"/>
            <a:ext cx="10548416" cy="226470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07C02072-6585-45CE-B2D8-C96A01FA298E}"/>
              </a:ext>
            </a:extLst>
          </p:cNvPr>
          <p:cNvSpPr txBox="1"/>
          <p:nvPr/>
        </p:nvSpPr>
        <p:spPr>
          <a:xfrm>
            <a:off x="399265" y="3960812"/>
            <a:ext cx="1015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/>
              <a:t>Što si radio prošli tjedan? Odaberi dva ponuđena glagola i napiši dvije rečenice.</a:t>
            </a:r>
          </a:p>
        </p:txBody>
      </p:sp>
    </p:spTree>
    <p:extLst>
      <p:ext uri="{BB962C8B-B14F-4D97-AF65-F5344CB8AC3E}">
        <p14:creationId xmlns:p14="http://schemas.microsoft.com/office/powerpoint/2010/main" val="30413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8627" y="2188602"/>
            <a:ext cx="911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knowledge</a:t>
            </a:r>
            <a:r>
              <a:rPr lang="hr-HR" sz="2800" dirty="0"/>
              <a:t>.</a:t>
            </a:r>
          </a:p>
        </p:txBody>
      </p:sp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50" y="651512"/>
            <a:ext cx="2771312" cy="13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238" y="3294143"/>
            <a:ext cx="785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>
                <a:hlinkClick r:id="rId4"/>
              </a:rPr>
              <a:t>https://www.e-sfera.hr/dodatni-digitalni-sadrzaji/d4f50209-e4f9-4a8d-a84e-b783361d0960/</a:t>
            </a:r>
            <a:r>
              <a:rPr lang="hr-HR" sz="280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20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136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253</cp:revision>
  <dcterms:created xsi:type="dcterms:W3CDTF">2020-09-19T11:02:00Z</dcterms:created>
  <dcterms:modified xsi:type="dcterms:W3CDTF">2022-09-23T07:33:16Z</dcterms:modified>
</cp:coreProperties>
</file>